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10287000" cx="18288000"/>
  <p:notesSz cx="10287000" cy="18288000"/>
  <p:embeddedFontLst>
    <p:embeddedFont>
      <p:font typeface="Inter"/>
      <p:regular r:id="rId11"/>
      <p:bold r:id="rId12"/>
    </p:embeddedFont>
    <p:embeddedFont>
      <p:font typeface="Inter ExtraBold"/>
      <p:bold r:id="rId13"/>
    </p:embeddedFont>
    <p:embeddedFont>
      <p:font typeface="Inter Black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gL5pDvibDfcuJhgWQ62dMNe6fA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-regular.fntdata"/><Relationship Id="rId10" Type="http://schemas.openxmlformats.org/officeDocument/2006/relationships/slide" Target="slides/slide6.xml"/><Relationship Id="rId13" Type="http://schemas.openxmlformats.org/officeDocument/2006/relationships/font" Target="fonts/InterExtraBold-bold.fntdata"/><Relationship Id="rId12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Inter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36.gif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3.png"/><Relationship Id="rId13" Type="http://schemas.openxmlformats.org/officeDocument/2006/relationships/image" Target="../media/image54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7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49.png"/><Relationship Id="rId22" Type="http://schemas.openxmlformats.org/officeDocument/2006/relationships/image" Target="../media/image44.png"/><Relationship Id="rId10" Type="http://schemas.openxmlformats.org/officeDocument/2006/relationships/image" Target="../media/image52.png"/><Relationship Id="rId21" Type="http://schemas.openxmlformats.org/officeDocument/2006/relationships/image" Target="../media/image47.png"/><Relationship Id="rId13" Type="http://schemas.openxmlformats.org/officeDocument/2006/relationships/image" Target="../media/image37.png"/><Relationship Id="rId12" Type="http://schemas.openxmlformats.org/officeDocument/2006/relationships/image" Target="../media/image53.png"/><Relationship Id="rId23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17" Type="http://schemas.openxmlformats.org/officeDocument/2006/relationships/image" Target="../media/image41.png"/><Relationship Id="rId16" Type="http://schemas.openxmlformats.org/officeDocument/2006/relationships/image" Target="../media/image32.png"/><Relationship Id="rId5" Type="http://schemas.openxmlformats.org/officeDocument/2006/relationships/image" Target="../media/image25.png"/><Relationship Id="rId19" Type="http://schemas.openxmlformats.org/officeDocument/2006/relationships/image" Target="../media/image50.png"/><Relationship Id="rId6" Type="http://schemas.openxmlformats.org/officeDocument/2006/relationships/image" Target="../media/image40.png"/><Relationship Id="rId18" Type="http://schemas.openxmlformats.org/officeDocument/2006/relationships/image" Target="../media/image43.png"/><Relationship Id="rId7" Type="http://schemas.openxmlformats.org/officeDocument/2006/relationships/image" Target="../media/image33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955551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8239125"/>
            <a:ext cx="43248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b="1" i="0" lang="en-US" sz="7500" u="none" cap="none" strike="noStrik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Jupyter</a:t>
            </a:r>
            <a:endParaRPr i="0" sz="7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5086350"/>
            <a:ext cx="156114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3600" y="6124575"/>
            <a:ext cx="306705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87225" y="5505450"/>
            <a:ext cx="3695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2209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29622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3714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91200" y="6353175"/>
            <a:ext cx="32766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715500" y="5934075"/>
            <a:ext cx="172402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58650" y="7067550"/>
            <a:ext cx="37433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"/>
          <p:cNvSpPr/>
          <p:nvPr/>
        </p:nvSpPr>
        <p:spPr>
          <a:xfrm>
            <a:off x="1752600" y="2095500"/>
            <a:ext cx="5939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Простой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Множество готовых библиотек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Де-факто стандарт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1238250" y="762000"/>
            <a:ext cx="56959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ПОЧЕМУ PYTHON?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/>
          <p:nvPr/>
        </p:nvSpPr>
        <p:spPr>
          <a:xfrm>
            <a:off x="1238250" y="762000"/>
            <a:ext cx="6619875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ЗАПУСК JUPYTERLAB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3644900" y="8809038"/>
            <a:ext cx="514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COMMAND:</a:t>
            </a:r>
            <a:r>
              <a:rPr b="1" lang="en-US" sz="24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  JUPYTER-LAB</a:t>
            </a:r>
            <a:br>
              <a:rPr b="1" lang="en-US" sz="24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4900" y="2012950"/>
            <a:ext cx="10548620" cy="659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8150" y="1533525"/>
            <a:ext cx="14030325" cy="875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3525" y="2276475"/>
            <a:ext cx="11791950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58225" y="2095500"/>
            <a:ext cx="8696325" cy="710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81650" y="3324225"/>
            <a:ext cx="3028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" y="2381250"/>
            <a:ext cx="3009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" y="3362325"/>
            <a:ext cx="3009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8250" y="4343400"/>
            <a:ext cx="30099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48275" y="2495550"/>
            <a:ext cx="4286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95775" y="4762054"/>
            <a:ext cx="4329113" cy="210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95775" y="3628579"/>
            <a:ext cx="1223963" cy="210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95775" y="2637979"/>
            <a:ext cx="862013" cy="21044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1238250" y="762000"/>
            <a:ext cx="7810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ИНТЕРФЕЙС JUPYTERLAB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495425" y="2619375"/>
            <a:ext cx="2333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БРАУЗЕР ФАЙЛОВ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495425" y="3550400"/>
            <a:ext cx="143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НОУТБУКИ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495425" y="4524375"/>
            <a:ext cx="26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"/>
              <a:buNone/>
            </a:pPr>
            <a:r>
              <a:rPr b="1" lang="en-US" sz="19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РАБОЧЕЕ ПРОСТРАНСТВО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3162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3914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4667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5419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3450" y="542925"/>
            <a:ext cx="7648575" cy="97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1752600" y="3048000"/>
            <a:ext cx="7081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Интернет — ваш друг. Найдёте всё!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Помогайте друг другу!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 сайте библиотек есть примеры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 английском информации больше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238250" y="762000"/>
            <a:ext cx="25527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СОВЕТЫ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11268075" y="1428750"/>
            <a:ext cx="3733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 ExtraBold"/>
              <a:buNone/>
            </a:pPr>
            <a:r>
              <a:rPr b="1" lang="en-US" sz="16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НЕ ПОНИМАЕМ, КАК РЕШИТЬ ЗАДАНИЕ. ЧТО ДЕЛАЕМ?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9782175" y="4200525"/>
            <a:ext cx="11525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200"/>
              <a:buFont typeface="Inter ExtraBold"/>
              <a:buNone/>
            </a:pPr>
            <a:r>
              <a:rPr b="1" lang="en-US" sz="12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ИЩЕМ В ИНТЕРНЕТЕ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11496675" y="4000500"/>
            <a:ext cx="1371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200"/>
              <a:buFont typeface="Inter ExtraBold"/>
              <a:buNone/>
            </a:pPr>
            <a:r>
              <a:rPr b="1" lang="en-US" sz="12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СОБЕРЁМСЯ ВМЕСТЕ И ВСЁ ОБСУДИМ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13249275" y="4495800"/>
            <a:ext cx="11525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200"/>
              <a:buFont typeface="Inter ExtraBold"/>
              <a:buNone/>
            </a:pPr>
            <a:r>
              <a:rPr b="1" lang="en-US" sz="12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СПРОСИТЬ</a:t>
            </a:r>
            <a:br>
              <a:rPr b="1" lang="en-US" sz="12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b="1" lang="en-US" sz="12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 #PEDAGO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63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7250" y="1009650"/>
            <a:ext cx="465772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7250" y="5410200"/>
            <a:ext cx="465772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400" y="1009650"/>
            <a:ext cx="465772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400" y="5410200"/>
            <a:ext cx="465772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7250" y="1009650"/>
            <a:ext cx="46577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77250" y="5429250"/>
            <a:ext cx="46577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1400" y="1009650"/>
            <a:ext cx="46577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81400" y="5429250"/>
            <a:ext cx="4657725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3837" y="5787368"/>
            <a:ext cx="895499" cy="23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20035" y="7259389"/>
            <a:ext cx="309823" cy="8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64957" y="5983225"/>
            <a:ext cx="274327" cy="512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6638" y="5410200"/>
            <a:ext cx="3126730" cy="1885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89749" y="5549503"/>
            <a:ext cx="401464" cy="712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61348" y="5615806"/>
            <a:ext cx="341709" cy="689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370439" y="5955469"/>
            <a:ext cx="238869" cy="471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12855" y="6854837"/>
            <a:ext cx="302121" cy="98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306050" y="7077094"/>
            <a:ext cx="718431" cy="761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172974" y="7514983"/>
            <a:ext cx="160065" cy="285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9900" y="7667625"/>
            <a:ext cx="239762" cy="113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15017" y="7127007"/>
            <a:ext cx="167320" cy="583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534799" y="7373615"/>
            <a:ext cx="160065" cy="382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399514" y="7472251"/>
            <a:ext cx="134689" cy="299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>
            <a:off x="3581400" y="4533900"/>
            <a:ext cx="521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МЫ НИЧЕГО НЕ ПОНИМАЕМ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3576650" y="8969050"/>
            <a:ext cx="514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Inter"/>
              <a:buNone/>
            </a:pPr>
            <a:r>
              <a:rPr b="1" lang="en-US" sz="24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У ВАС ВСЕ ПОЛУЧИТСЯ! УДАЧИ!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2024-05-28T21:03:01Z</dcterms:created>
  <dc:creator>PptxGenJS</dc:creator>
</cp:coreProperties>
</file>